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317" r:id="rId27"/>
    <p:sldId id="268" r:id="rId28"/>
    <p:sldId id="269" r:id="rId29"/>
    <p:sldId id="270" r:id="rId30"/>
    <p:sldId id="271" r:id="rId31"/>
    <p:sldId id="272" r:id="rId32"/>
    <p:sldId id="314" r:id="rId33"/>
    <p:sldId id="315" r:id="rId34"/>
    <p:sldId id="316" r:id="rId35"/>
    <p:sldId id="274" r:id="rId36"/>
    <p:sldId id="275" r:id="rId37"/>
    <p:sldId id="276" r:id="rId38"/>
    <p:sldId id="277" r:id="rId39"/>
    <p:sldId id="278" r:id="rId40"/>
    <p:sldId id="295" r:id="rId41"/>
    <p:sldId id="296" r:id="rId42"/>
    <p:sldId id="297" r:id="rId43"/>
    <p:sldId id="299" r:id="rId44"/>
    <p:sldId id="298" r:id="rId45"/>
    <p:sldId id="300" r:id="rId46"/>
    <p:sldId id="305" r:id="rId47"/>
    <p:sldId id="311" r:id="rId48"/>
    <p:sldId id="312" r:id="rId49"/>
    <p:sldId id="313" r:id="rId50"/>
    <p:sldId id="279" r:id="rId51"/>
    <p:sldId id="280" r:id="rId52"/>
    <p:sldId id="284" r:id="rId53"/>
    <p:sldId id="282" r:id="rId54"/>
    <p:sldId id="283" r:id="rId55"/>
    <p:sldId id="285" r:id="rId56"/>
    <p:sldId id="286" r:id="rId57"/>
    <p:sldId id="308" r:id="rId58"/>
    <p:sldId id="309" r:id="rId59"/>
    <p:sldId id="310" r:id="rId60"/>
    <p:sldId id="28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37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6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Code button there allows you do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4626</Words>
  <Application>Microsoft Office PowerPoint</Application>
  <PresentationFormat>On-screen Show (4:3)</PresentationFormat>
  <Paragraphs>633</Paragraphs>
  <Slides>60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45</cp:revision>
  <dcterms:created xsi:type="dcterms:W3CDTF">2021-02-08T16:49:07Z</dcterms:created>
  <dcterms:modified xsi:type="dcterms:W3CDTF">2021-10-15T20:52:19Z</dcterms:modified>
</cp:coreProperties>
</file>